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3" autoAdjust="0"/>
    <p:restoredTop sz="94660"/>
  </p:normalViewPr>
  <p:slideViewPr>
    <p:cSldViewPr snapToGrid="0">
      <p:cViewPr>
        <p:scale>
          <a:sx n="59" d="100"/>
          <a:sy n="59" d="100"/>
        </p:scale>
        <p:origin x="-1020" y="-1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dLbl>
              <c:idx val="0"/>
              <c:layout/>
              <c:numFmt formatCode="General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0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ctr"/>
              <c:showLegendKey val="0"/>
              <c:showVal val="1"/>
              <c:showCatName val="0"/>
              <c:showSerName val="0"/>
              <c:showPercent val="1"/>
              <c:showBubbleSize val="0"/>
              <c:separator>
</c:separator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numFmt formatCode="0.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0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ctr"/>
              <c:showLegendKey val="0"/>
              <c:showVal val="1"/>
              <c:showCatName val="0"/>
              <c:showSerName val="0"/>
              <c:showPercent val="1"/>
              <c:showBubbleSize val="0"/>
            </c:dLbl>
            <c:dLbl>
              <c:idx val="2"/>
              <c:layout>
                <c:manualLayout>
                  <c:x val="0.1604298720472441"/>
                  <c:y val="0.1754953755231683"/>
                </c:manualLayout>
              </c:layout>
              <c:numFmt formatCode="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0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/>
              <c:numFmt formatCode="0.00%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197" b="0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ctr"/>
              <c:showLegendKey val="0"/>
              <c:showVal val="0"/>
              <c:showCatName val="0"/>
              <c:showSerName val="0"/>
              <c:showPercent val="1"/>
              <c:showBubbleSize val="0"/>
              <c:separator>; </c:separator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0.00%</c:formatCode>
                <c:ptCount val="4"/>
                <c:pt idx="0">
                  <c:v>4.2999999999999997E-2</c:v>
                </c:pt>
                <c:pt idx="1">
                  <c:v>2.5000000000000001E-2</c:v>
                </c:pt>
                <c:pt idx="2">
                  <c:v>3.5000000000000003E-2</c:v>
                </c:pt>
                <c:pt idx="3">
                  <c:v>4.4999999999999998E-2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89709504"/>
        <c:axId val="89710064"/>
      </c:barChart>
      <c:catAx>
        <c:axId val="8970950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9710064"/>
        <c:crosses val="autoZero"/>
        <c:auto val="1"/>
        <c:lblAlgn val="ctr"/>
        <c:lblOffset val="100"/>
        <c:noMultiLvlLbl val="0"/>
      </c:catAx>
      <c:valAx>
        <c:axId val="897100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970950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8493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8019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45962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3916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4004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35191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63478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8048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58999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55561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01928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760C46-C883-4C5B-BC9B-069F134D1CC3}" type="datetimeFigureOut">
              <a:rPr lang="en-US" smtClean="0"/>
              <a:t>7/29/2014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03DD59-B6CC-40D6-8CEE-2AA720AF3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06090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Chart 6"/>
          <p:cNvGraphicFramePr/>
          <p:nvPr>
            <p:extLst>
              <p:ext uri="{D42A27DB-BD31-4B8C-83A1-F6EECF244321}">
                <p14:modId xmlns:p14="http://schemas.microsoft.com/office/powerpoint/2010/main" val="909744784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192426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Content Placeholder 10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05149017"/>
              </p:ext>
            </p:extLst>
          </p:nvPr>
        </p:nvGraphicFramePr>
        <p:xfrm>
          <a:off x="838200" y="1825625"/>
          <a:ext cx="6560127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982021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6</Words>
  <Application>Microsoft Office PowerPoint</Application>
  <PresentationFormat>Widescreen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libreoffice</dc:creator>
  <cp:lastModifiedBy>libreoffice</cp:lastModifiedBy>
  <cp:revision>5</cp:revision>
  <dcterms:created xsi:type="dcterms:W3CDTF">2014-07-29T08:28:31Z</dcterms:created>
  <dcterms:modified xsi:type="dcterms:W3CDTF">2014-07-29T18:36:02Z</dcterms:modified>
</cp:coreProperties>
</file>

<file path=docProps/thumbnail.jpeg>
</file>